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6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29" autoAdjust="0"/>
  </p:normalViewPr>
  <p:slideViewPr>
    <p:cSldViewPr>
      <p:cViewPr varScale="1">
        <p:scale>
          <a:sx n="70" d="100"/>
          <a:sy n="70" d="100"/>
        </p:scale>
        <p:origin x="14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7E18-9C41-45E1-8E9D-8D3C00754C85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MHE "JOVICI" ŠIPOVO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EE490-3BAD-4BB7-8A06-3B8B2722DF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8733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A0FBC-9B7E-41B1-A8D1-D33A82B83E46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MHE "JOVICI" ŠIPOVO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78FAD-D05F-4C9B-8BEF-27B46B4B0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2798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8FAD-D05F-4C9B-8BEF-27B46B4B0BE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MHE "JOVICI" ŠIPOVO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73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MHE "JOVICI" ŠIPOVO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78FAD-D05F-4C9B-8BEF-27B46B4B0BE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75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33600"/>
            <a:ext cx="7553067" cy="424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709" y="24213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IDEJNO RJE</a:t>
            </a:r>
            <a:r>
              <a:rPr lang="sr-Latn-BA" sz="5400" dirty="0" smtClean="0"/>
              <a:t>ŠENJE</a:t>
            </a:r>
            <a:br>
              <a:rPr lang="sr-Latn-BA" sz="5400" dirty="0" smtClean="0"/>
            </a:b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914400"/>
            <a:ext cx="7854696" cy="1295400"/>
          </a:xfrm>
        </p:spPr>
        <p:txBody>
          <a:bodyPr>
            <a:normAutofit lnSpcReduction="10000"/>
          </a:bodyPr>
          <a:lstStyle/>
          <a:p>
            <a:pPr algn="ctr"/>
            <a:r>
              <a:rPr lang="sr-Latn-BA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MALE HIDROELETRANE </a:t>
            </a:r>
            <a:br>
              <a:rPr lang="sr-Latn-BA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BA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„JOVIĆI“ </a:t>
            </a:r>
            <a:r>
              <a:rPr lang="sr-Latn-BA" sz="4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ŠIPOVO</a:t>
            </a:r>
          </a:p>
          <a:p>
            <a:pPr algn="ctr"/>
            <a:endParaRPr lang="en-US" sz="4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298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>
            <a:noAutofit/>
          </a:bodyPr>
          <a:lstStyle/>
          <a:p>
            <a:r>
              <a:rPr lang="sr-Latn-BA" sz="3200" u="sng" dirty="0"/>
              <a:t>IDEJNO RJEŠENJE MHE „JOVIĆI“ </a:t>
            </a:r>
            <a:r>
              <a:rPr lang="sr-Latn-BA" sz="3200" dirty="0"/>
              <a:t>– </a:t>
            </a:r>
            <a:r>
              <a:rPr lang="sr-Latn-BA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koncept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609600"/>
            <a:ext cx="4038600" cy="457200"/>
          </a:xfrm>
        </p:spPr>
        <p:txBody>
          <a:bodyPr>
            <a:normAutofit lnSpcReduction="10000"/>
          </a:bodyPr>
          <a:lstStyle/>
          <a:p>
            <a:r>
              <a:rPr lang="sr-Latn-BA" dirty="0" smtClean="0"/>
              <a:t>Kark.presjeci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7" t="3195" r="10246" b="21295"/>
          <a:stretch/>
        </p:blipFill>
        <p:spPr>
          <a:xfrm>
            <a:off x="533400" y="1219200"/>
            <a:ext cx="4127619" cy="532727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867150"/>
            <a:ext cx="3479800" cy="2609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3581400"/>
            <a:ext cx="1189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BA" sz="1600" dirty="0" smtClean="0"/>
              <a:t>Post. stanje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593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Autofit/>
          </a:bodyPr>
          <a:lstStyle/>
          <a:p>
            <a:r>
              <a:rPr lang="sr-Latn-BA" sz="3200" u="sng" dirty="0"/>
              <a:t>IDEJNO RJEŠENJE MHE „JOVIĆI“ </a:t>
            </a:r>
            <a:r>
              <a:rPr lang="sr-Latn-BA" sz="3200" dirty="0"/>
              <a:t>– </a:t>
            </a:r>
            <a:r>
              <a:rPr lang="sr-Latn-BA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koncept 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t="20010" r="5376" b="9657"/>
          <a:stretch/>
        </p:blipFill>
        <p:spPr>
          <a:xfrm>
            <a:off x="1219201" y="2209800"/>
            <a:ext cx="7429144" cy="437900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762000"/>
            <a:ext cx="8229600" cy="1447800"/>
          </a:xfrm>
        </p:spPr>
        <p:txBody>
          <a:bodyPr/>
          <a:lstStyle/>
          <a:p>
            <a:r>
              <a:rPr lang="sr-Latn-BA" dirty="0" smtClean="0"/>
              <a:t>Presjek kroz masinsku zgradu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54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Autofit/>
          </a:bodyPr>
          <a:lstStyle/>
          <a:p>
            <a:r>
              <a:rPr lang="sr-Latn-BA" sz="3200" u="sng" dirty="0"/>
              <a:t>IDEJNO RJEŠENJE MHE „JOVIĆI“ </a:t>
            </a:r>
            <a:r>
              <a:rPr lang="sr-Latn-BA" sz="3200" dirty="0"/>
              <a:t>– </a:t>
            </a:r>
            <a:r>
              <a:rPr lang="sr-Latn-BA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koncept 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219200"/>
            <a:ext cx="8940800" cy="5029200"/>
          </a:xfrm>
        </p:spPr>
      </p:pic>
    </p:spTree>
    <p:extLst>
      <p:ext uri="{BB962C8B-B14F-4D97-AF65-F5344CB8AC3E}">
        <p14:creationId xmlns:p14="http://schemas.microsoft.com/office/powerpoint/2010/main" val="62436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Autofit/>
          </a:bodyPr>
          <a:lstStyle/>
          <a:p>
            <a:r>
              <a:rPr lang="sr-Latn-BA" sz="3200" u="sng" dirty="0"/>
              <a:t>IDEJNO RJEŠENJE MHE „JOVIĆI“ </a:t>
            </a:r>
            <a:r>
              <a:rPr lang="sr-Latn-BA" sz="3200" dirty="0"/>
              <a:t>– </a:t>
            </a:r>
            <a:r>
              <a:rPr lang="sr-Latn-BA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koncept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1447800"/>
            <a:ext cx="8805333" cy="4953000"/>
          </a:xfrm>
        </p:spPr>
      </p:pic>
    </p:spTree>
    <p:extLst>
      <p:ext uri="{BB962C8B-B14F-4D97-AF65-F5344CB8AC3E}">
        <p14:creationId xmlns:p14="http://schemas.microsoft.com/office/powerpoint/2010/main" val="8974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609600"/>
          </a:xfrm>
        </p:spPr>
        <p:txBody>
          <a:bodyPr>
            <a:normAutofit/>
          </a:bodyPr>
          <a:lstStyle/>
          <a:p>
            <a:r>
              <a:rPr lang="sr-Latn-BA" sz="3200" u="sng" dirty="0"/>
              <a:t>IDEJNO RJEŠENJE MHE „JOVIĆI“ </a:t>
            </a:r>
            <a:r>
              <a:rPr lang="sr-Latn-BA" sz="3200" dirty="0"/>
              <a:t>– </a:t>
            </a:r>
            <a:r>
              <a:rPr lang="sr-Latn-BA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koncept 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5" y="1524000"/>
            <a:ext cx="8764828" cy="4953000"/>
          </a:xfrm>
        </p:spPr>
      </p:pic>
    </p:spTree>
    <p:extLst>
      <p:ext uri="{BB962C8B-B14F-4D97-AF65-F5344CB8AC3E}">
        <p14:creationId xmlns:p14="http://schemas.microsoft.com/office/powerpoint/2010/main" val="2966213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27888"/>
          </a:xfrm>
        </p:spPr>
        <p:txBody>
          <a:bodyPr>
            <a:normAutofit fontScale="90000"/>
          </a:bodyPr>
          <a:lstStyle/>
          <a:p>
            <a:r>
              <a:rPr lang="sr-Latn-BA" sz="3600" u="sng" dirty="0"/>
              <a:t>IDEJNO RJEŠENJE MHE „JOVIĆI“ </a:t>
            </a:r>
            <a:r>
              <a:rPr lang="sr-Latn-BA" sz="3600" dirty="0"/>
              <a:t>– </a:t>
            </a:r>
            <a:r>
              <a:rPr lang="sr-Latn-BA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koncept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7" y="1371600"/>
            <a:ext cx="8924426" cy="5010912"/>
          </a:xfrm>
        </p:spPr>
      </p:pic>
    </p:spTree>
    <p:extLst>
      <p:ext uri="{BB962C8B-B14F-4D97-AF65-F5344CB8AC3E}">
        <p14:creationId xmlns:p14="http://schemas.microsoft.com/office/powerpoint/2010/main" val="2452764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0"/>
            <a:ext cx="8229600" cy="780288"/>
          </a:xfrm>
        </p:spPr>
        <p:txBody>
          <a:bodyPr>
            <a:normAutofit fontScale="90000"/>
          </a:bodyPr>
          <a:lstStyle/>
          <a:p>
            <a:r>
              <a:rPr lang="sr-Latn-BA" sz="3600" u="sng" dirty="0"/>
              <a:t>IDEJNO RJEŠENJE MHE „JOVIĆI“ </a:t>
            </a:r>
            <a:r>
              <a:rPr lang="sr-Latn-BA" sz="3600" dirty="0"/>
              <a:t>– </a:t>
            </a:r>
            <a:r>
              <a:rPr lang="sr-Latn-BA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koncept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524000"/>
            <a:ext cx="8839200" cy="4974545"/>
          </a:xfrm>
        </p:spPr>
      </p:pic>
    </p:spTree>
    <p:extLst>
      <p:ext uri="{BB962C8B-B14F-4D97-AF65-F5344CB8AC3E}">
        <p14:creationId xmlns:p14="http://schemas.microsoft.com/office/powerpoint/2010/main" val="618444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sr-Latn-BA" sz="3600" u="sng" dirty="0"/>
              <a:t>IDEJNO RJEŠENJE MHE „JOVIĆI“ </a:t>
            </a:r>
            <a:r>
              <a:rPr lang="sr-Latn-BA" sz="3600" dirty="0"/>
              <a:t>– </a:t>
            </a:r>
            <a:r>
              <a:rPr lang="sr-Latn-BA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koncept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6" y="1295400"/>
            <a:ext cx="8808866" cy="4953000"/>
          </a:xfrm>
        </p:spPr>
      </p:pic>
    </p:spTree>
    <p:extLst>
      <p:ext uri="{BB962C8B-B14F-4D97-AF65-F5344CB8AC3E}">
        <p14:creationId xmlns:p14="http://schemas.microsoft.com/office/powerpoint/2010/main" val="2280660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62712"/>
          </a:xfrm>
        </p:spPr>
        <p:txBody>
          <a:bodyPr>
            <a:normAutofit fontScale="90000"/>
          </a:bodyPr>
          <a:lstStyle/>
          <a:p>
            <a:r>
              <a:rPr lang="sr-Latn-BA" sz="3600" u="sng" dirty="0"/>
              <a:t>IDEJNO RJEŠENJE MHE „JOVIĆI“ </a:t>
            </a:r>
            <a:r>
              <a:rPr lang="sr-Latn-BA" sz="3600" dirty="0"/>
              <a:t>– </a:t>
            </a:r>
            <a:r>
              <a:rPr lang="sr-Latn-BA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koncept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2" y="1295400"/>
            <a:ext cx="8942596" cy="5029200"/>
          </a:xfrm>
        </p:spPr>
      </p:pic>
    </p:spTree>
    <p:extLst>
      <p:ext uri="{BB962C8B-B14F-4D97-AF65-F5344CB8AC3E}">
        <p14:creationId xmlns:p14="http://schemas.microsoft.com/office/powerpoint/2010/main" val="1272860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>
            <a:noAutofit/>
          </a:bodyPr>
          <a:lstStyle/>
          <a:p>
            <a:r>
              <a:rPr lang="sr-Latn-BA" sz="3200" u="sng" dirty="0"/>
              <a:t>IDEJNO RJEŠENJE MHE „JOVIĆI“ </a:t>
            </a:r>
            <a:r>
              <a:rPr lang="sr-Latn-BA" sz="3200" dirty="0"/>
              <a:t>– </a:t>
            </a:r>
            <a:r>
              <a:rPr lang="sr-Latn-BA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koncept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066800"/>
            <a:ext cx="8940800" cy="5029200"/>
          </a:xfrm>
        </p:spPr>
      </p:pic>
    </p:spTree>
    <p:extLst>
      <p:ext uri="{BB962C8B-B14F-4D97-AF65-F5344CB8AC3E}">
        <p14:creationId xmlns:p14="http://schemas.microsoft.com/office/powerpoint/2010/main" val="347969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sr-Latn-BA" dirty="0" smtClean="0"/>
              <a:t>LOKACIJA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58" b="23463"/>
          <a:stretch/>
        </p:blipFill>
        <p:spPr>
          <a:xfrm>
            <a:off x="1066800" y="1828800"/>
            <a:ext cx="6858000" cy="46473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389120"/>
          </a:xfrm>
        </p:spPr>
        <p:txBody>
          <a:bodyPr>
            <a:normAutofit/>
          </a:bodyPr>
          <a:lstStyle/>
          <a:p>
            <a:r>
              <a:rPr lang="sr-Latn-BA" sz="1200" dirty="0" smtClean="0"/>
              <a:t>Lokacija MHE Jovici, predviđena je rijeci Plivi, neposredno uzvodno od ušća Sokočnice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1811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BA" dirty="0" smtClean="0"/>
              <a:t>LOKACIJA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r-Latn-BA" sz="1800" dirty="0" smtClean="0"/>
              <a:t>Fotografije lokacije</a:t>
            </a:r>
          </a:p>
          <a:p>
            <a:endParaRPr lang="en-US" sz="1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590800"/>
            <a:ext cx="4833408" cy="362505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7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r>
              <a:rPr lang="sr-Latn-BA" sz="4000" dirty="0" smtClean="0"/>
              <a:t>Opšti podaci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59525"/>
          </a:xfrm>
        </p:spPr>
        <p:txBody>
          <a:bodyPr>
            <a:normAutofit/>
          </a:bodyPr>
          <a:lstStyle/>
          <a:p>
            <a:r>
              <a:rPr lang="sr-Latn-BA" sz="2000" dirty="0" smtClean="0"/>
              <a:t>Vodoprivrednom osnovom sliva rijeke Vrbas (Energoinvest Sarajevo iz 1987.god.) predviđena je izgradnja nauzvodnijeg postrojenja na rijeci Plivi. Na osnovu tehničkih i energetskih paramtara MHE „Jovići“ zaključen je ugovor o koncesiji.</a:t>
            </a:r>
          </a:p>
          <a:p>
            <a:r>
              <a:rPr lang="sr-Latn-BA" sz="2000" dirty="0" smtClean="0"/>
              <a:t>Pomenutom VO osnovom predviđeno je postrojenje pribranskog tipa sa Ab branom visinom 3,0m i kotom KNU 458.00 m.n.m.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434840"/>
          </a:xfrm>
        </p:spPr>
        <p:txBody>
          <a:bodyPr>
            <a:normAutofit/>
          </a:bodyPr>
          <a:lstStyle/>
          <a:p>
            <a:r>
              <a:rPr lang="sr-Latn-BA" sz="2000" dirty="0" smtClean="0"/>
              <a:t>Koncesija glasi na preduzeće „DUGA“ d.o.o. Kneževo</a:t>
            </a:r>
          </a:p>
          <a:p>
            <a:endParaRPr lang="sr-Latn-BA" dirty="0" smtClean="0"/>
          </a:p>
          <a:p>
            <a:endParaRPr lang="sr-Latn-BA" dirty="0"/>
          </a:p>
          <a:p>
            <a:r>
              <a:rPr lang="sr-Latn-BA" sz="2000" dirty="0" smtClean="0"/>
              <a:t>Preduzeće „</a:t>
            </a:r>
            <a:r>
              <a:rPr lang="sr-Latn-B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PRIRODNA ENERGIJA“ –ŠIPOVO, </a:t>
            </a:r>
            <a:r>
              <a:rPr lang="sr-Latn-BA" sz="2000" dirty="0" smtClean="0"/>
              <a:t>‚je u preocesu da preuzme koncesiju od postojećeg koncesionara</a:t>
            </a: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341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sr-Latn-BA" dirty="0" smtClean="0"/>
              <a:t>Opšti podaci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561604"/>
            <a:ext cx="2578382" cy="329088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95400"/>
            <a:ext cx="7696200" cy="4953000"/>
          </a:xfrm>
        </p:spPr>
        <p:txBody>
          <a:bodyPr>
            <a:normAutofit/>
          </a:bodyPr>
          <a:lstStyle/>
          <a:p>
            <a:r>
              <a:rPr lang="sr-Latn-BA" sz="2800" dirty="0" smtClean="0"/>
              <a:t>Integralnom vodno-energetskom studijom razvoja sliva rijeke Vrbas (Maj 2013.godine) predviđeno je zadržavanje postrojenja MHE „Jovići“ kao pribranska sa betonskom pregradom, umjesto gumene brane predviđene po Vodoprivrednoj osnovi 1897.godine</a:t>
            </a:r>
          </a:p>
        </p:txBody>
      </p:sp>
    </p:spTree>
    <p:extLst>
      <p:ext uri="{BB962C8B-B14F-4D97-AF65-F5344CB8AC3E}">
        <p14:creationId xmlns:p14="http://schemas.microsoft.com/office/powerpoint/2010/main" val="374454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sr-Latn-BA" sz="27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Izvod iz </a:t>
            </a:r>
            <a:r>
              <a:rPr lang="sr-Latn-BA" sz="2000" dirty="0" smtClean="0"/>
              <a:t/>
            </a:r>
            <a:br>
              <a:rPr lang="sr-Latn-BA" sz="2000" dirty="0" smtClean="0"/>
            </a:br>
            <a:r>
              <a:rPr lang="sr-Latn-BA" sz="2000" dirty="0" smtClean="0"/>
              <a:t>Integralno vodno-energetske studije </a:t>
            </a:r>
            <a:r>
              <a:rPr lang="sr-Latn-BA" sz="2000" dirty="0"/>
              <a:t>razvoja sliva rijeke Vrbas (Maj 2013.godine)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93" y="1295400"/>
            <a:ext cx="3791881" cy="559907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13" y="2208737"/>
            <a:ext cx="3572374" cy="3858164"/>
          </a:xfrm>
        </p:spPr>
      </p:pic>
    </p:spTree>
    <p:extLst>
      <p:ext uri="{BB962C8B-B14F-4D97-AF65-F5344CB8AC3E}">
        <p14:creationId xmlns:p14="http://schemas.microsoft.com/office/powerpoint/2010/main" val="30624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838200"/>
          </a:xfrm>
        </p:spPr>
        <p:txBody>
          <a:bodyPr>
            <a:normAutofit/>
          </a:bodyPr>
          <a:lstStyle/>
          <a:p>
            <a:r>
              <a:rPr lang="sr-Latn-BA" sz="3200" u="sng" dirty="0" smtClean="0"/>
              <a:t>IDEJNO RJEŠENJE MHE „JOVIĆI“ </a:t>
            </a:r>
            <a:r>
              <a:rPr lang="sr-Latn-BA" sz="3200" dirty="0" smtClean="0"/>
              <a:t>– </a:t>
            </a:r>
            <a:r>
              <a:rPr lang="sr-Latn-BA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koncept </a:t>
            </a:r>
            <a:endParaRPr lang="en-US" sz="32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8458200" cy="5715000"/>
          </a:xfrm>
        </p:spPr>
        <p:txBody>
          <a:bodyPr>
            <a:normAutofit/>
          </a:bodyPr>
          <a:lstStyle/>
          <a:p>
            <a:r>
              <a:rPr lang="sr-Latn-BA" sz="2400" u="sng" dirty="0" smtClean="0"/>
              <a:t>Novim tehničkim rješenjem predviđeno  izgradnja derivacione male elektrane:</a:t>
            </a:r>
          </a:p>
          <a:p>
            <a:pPr marL="0" indent="0">
              <a:buNone/>
            </a:pPr>
            <a:r>
              <a:rPr lang="sr-Latn-BA" sz="2400" dirty="0" smtClean="0"/>
              <a:t>-dovodni kanal –postojeći  jaz dužine oko 120m</a:t>
            </a:r>
          </a:p>
          <a:p>
            <a:pPr marL="0" indent="0">
              <a:buNone/>
            </a:pPr>
            <a:r>
              <a:rPr lang="sr-Latn-BA" sz="2400" dirty="0" smtClean="0"/>
              <a:t>-mašinska zgrada na mjestu postojećeg objekta</a:t>
            </a:r>
          </a:p>
          <a:p>
            <a:pPr marL="0" indent="0">
              <a:buNone/>
            </a:pPr>
            <a:r>
              <a:rPr lang="sr-Latn-BA" sz="2400" dirty="0" smtClean="0"/>
              <a:t>-pregradni prag  - SLAP za usmjeravanje vode ka jazu od kamenih gromada</a:t>
            </a:r>
          </a:p>
          <a:p>
            <a:pPr marL="0" indent="0">
              <a:buNone/>
            </a:pPr>
            <a:r>
              <a:rPr lang="sr-Latn-BA" sz="2400" dirty="0" smtClean="0"/>
              <a:t>-uređenje korita nizvodno od postojećeg jaza sa cišćenjem od nanosa </a:t>
            </a:r>
          </a:p>
          <a:p>
            <a:pPr marL="0" indent="0">
              <a:buNone/>
            </a:pPr>
            <a:r>
              <a:rPr lang="sr-Latn-BA" sz="2400" dirty="0" smtClean="0"/>
              <a:t>-obnavljanje zida jaza armiranim </a:t>
            </a:r>
          </a:p>
          <a:p>
            <a:pPr marL="0" indent="0">
              <a:buNone/>
            </a:pPr>
            <a:r>
              <a:rPr lang="sr-Latn-BA" sz="2400" dirty="0" smtClean="0"/>
              <a:t>Betonom i kamenom </a:t>
            </a:r>
          </a:p>
          <a:p>
            <a:pPr marL="0" indent="0">
              <a:buNone/>
            </a:pPr>
            <a:r>
              <a:rPr lang="sr-Latn-BA" sz="2400" dirty="0" smtClean="0"/>
              <a:t>-Ostavreni pad 3,4m, Ins</a:t>
            </a:r>
          </a:p>
          <a:p>
            <a:pPr marL="0" indent="0">
              <a:buNone/>
            </a:pPr>
            <a:r>
              <a:rPr lang="sr-Latn-BA" sz="2400" dirty="0"/>
              <a:t>-</a:t>
            </a:r>
            <a:r>
              <a:rPr lang="sr-Latn-BA" sz="2400" dirty="0" smtClean="0"/>
              <a:t>Proticaj 28m3/s</a:t>
            </a:r>
          </a:p>
          <a:p>
            <a:pPr marL="0" indent="0">
              <a:buNone/>
            </a:pPr>
            <a:r>
              <a:rPr lang="sr-Latn-BA" sz="2400" dirty="0" smtClean="0"/>
              <a:t>-Snaga postrojenja 714 kW 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270583"/>
            <a:ext cx="3429000" cy="2571750"/>
          </a:xfrm>
        </p:spPr>
      </p:pic>
    </p:spTree>
    <p:extLst>
      <p:ext uri="{BB962C8B-B14F-4D97-AF65-F5344CB8AC3E}">
        <p14:creationId xmlns:p14="http://schemas.microsoft.com/office/powerpoint/2010/main" val="247213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Autofit/>
          </a:bodyPr>
          <a:lstStyle/>
          <a:p>
            <a:r>
              <a:rPr lang="sr-Latn-BA" sz="3200" u="sng" dirty="0"/>
              <a:t>IDEJNO RJEŠENJE MHE „JOVIĆI“ </a:t>
            </a:r>
            <a:r>
              <a:rPr lang="sr-Latn-BA" sz="3200" dirty="0"/>
              <a:t>– </a:t>
            </a:r>
            <a:r>
              <a:rPr lang="sr-Latn-BA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koncept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7924800" cy="5364325"/>
          </a:xfrm>
        </p:spPr>
        <p:txBody>
          <a:bodyPr/>
          <a:lstStyle/>
          <a:p>
            <a:r>
              <a:rPr lang="sr-Latn-BA" dirty="0" smtClean="0"/>
              <a:t>Uticaj na životnu sredinu</a:t>
            </a:r>
          </a:p>
          <a:p>
            <a:endParaRPr lang="sr-Latn-BA" dirty="0" smtClean="0"/>
          </a:p>
          <a:p>
            <a:pPr marL="0" indent="0">
              <a:buNone/>
            </a:pPr>
            <a:r>
              <a:rPr lang="sr-Latn-BA" dirty="0" smtClean="0"/>
              <a:t>-novim tehničkim rješenjem izbjegnuta je pojava KNU 458.00mnm, odnosno plavljenje velikog pojasa desne obale, jer  je Nova kota uspora je 456,60mnm, </a:t>
            </a:r>
          </a:p>
          <a:p>
            <a:pPr marL="0" indent="0">
              <a:buNone/>
            </a:pPr>
            <a:r>
              <a:rPr lang="sr-Latn-BA" dirty="0" smtClean="0"/>
              <a:t>-postojeći put Šipovo – Baraći nije ugrožen</a:t>
            </a:r>
          </a:p>
          <a:p>
            <a:pPr marL="0" indent="0">
              <a:buNone/>
            </a:pPr>
            <a:r>
              <a:rPr lang="sr-Latn-BA" dirty="0" smtClean="0"/>
              <a:t>-plavljenje uzvodnih obala svedeno je minimum, </a:t>
            </a:r>
          </a:p>
          <a:p>
            <a:pPr marL="0" indent="0">
              <a:buNone/>
            </a:pPr>
            <a:r>
              <a:rPr lang="sr-Latn-BA" dirty="0" smtClean="0"/>
              <a:t>-obezbjeđena je dovoljna količina vode za funskionisanje ribnjaka</a:t>
            </a:r>
            <a:endParaRPr lang="sr-Latn-BA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543800" y="2971800"/>
            <a:ext cx="4038600" cy="44348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0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Autofit/>
          </a:bodyPr>
          <a:lstStyle/>
          <a:p>
            <a:r>
              <a:rPr lang="sr-Latn-BA" sz="3200" u="sng" dirty="0"/>
              <a:t>IDEJNO RJEŠENJE MHE „JOVIĆI“ </a:t>
            </a:r>
            <a:r>
              <a:rPr lang="sr-Latn-BA" sz="3200" dirty="0"/>
              <a:t>– </a:t>
            </a:r>
            <a:r>
              <a:rPr lang="sr-Latn-BA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koncept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4038600" cy="518315"/>
          </a:xfrm>
        </p:spPr>
        <p:txBody>
          <a:bodyPr/>
          <a:lstStyle/>
          <a:p>
            <a:r>
              <a:rPr lang="sr-Latn-BA" dirty="0" smtClean="0"/>
              <a:t>Dispozicija rješenja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5" t="6055" r="6585" b="778"/>
          <a:stretch/>
        </p:blipFill>
        <p:spPr>
          <a:xfrm>
            <a:off x="1981200" y="990600"/>
            <a:ext cx="6830227" cy="5636052"/>
          </a:xfrm>
        </p:spPr>
      </p:pic>
    </p:spTree>
    <p:extLst>
      <p:ext uri="{BB962C8B-B14F-4D97-AF65-F5344CB8AC3E}">
        <p14:creationId xmlns:p14="http://schemas.microsoft.com/office/powerpoint/2010/main" val="361228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441</TotalTime>
  <Words>409</Words>
  <Application>Microsoft Office PowerPoint</Application>
  <PresentationFormat>On-screen Show (4:3)</PresentationFormat>
  <Paragraphs>53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Constantia</vt:lpstr>
      <vt:lpstr>Wingdings 2</vt:lpstr>
      <vt:lpstr>Flow</vt:lpstr>
      <vt:lpstr>IDEJNO RJEŠENJE </vt:lpstr>
      <vt:lpstr>LOKACIJA</vt:lpstr>
      <vt:lpstr>LOKACIJA</vt:lpstr>
      <vt:lpstr>Opšti podaci</vt:lpstr>
      <vt:lpstr>Opšti podaci</vt:lpstr>
      <vt:lpstr>Izvod iz  Integralno vodno-energetske studije razvoja sliva rijeke Vrbas (Maj 2013.godine)</vt:lpstr>
      <vt:lpstr>IDEJNO RJEŠENJE MHE „JOVIĆI“ – novi koncept </vt:lpstr>
      <vt:lpstr>IDEJNO RJEŠENJE MHE „JOVIĆI“ – novi koncept </vt:lpstr>
      <vt:lpstr>IDEJNO RJEŠENJE MHE „JOVIĆI“ – novi koncept </vt:lpstr>
      <vt:lpstr>IDEJNO RJEŠENJE MHE „JOVIĆI“ – novi koncept </vt:lpstr>
      <vt:lpstr>IDEJNO RJEŠENJE MHE „JOVIĆI“ – novi koncept </vt:lpstr>
      <vt:lpstr>IDEJNO RJEŠENJE MHE „JOVIĆI“ – novi koncept </vt:lpstr>
      <vt:lpstr>IDEJNO RJEŠENJE MHE „JOVIĆI“ – novi koncept </vt:lpstr>
      <vt:lpstr>IDEJNO RJEŠENJE MHE „JOVIĆI“ – novi koncept </vt:lpstr>
      <vt:lpstr>IDEJNO RJEŠENJE MHE „JOVIĆI“ – novi koncept </vt:lpstr>
      <vt:lpstr>IDEJNO RJEŠENJE MHE „JOVIĆI“ – novi koncept </vt:lpstr>
      <vt:lpstr>IDEJNO RJEŠENJE MHE „JOVIĆI“ – novi koncept </vt:lpstr>
      <vt:lpstr>IDEJNO RJEŠENJE MHE „JOVIĆI“ – novi koncept </vt:lpstr>
      <vt:lpstr>IDEJNO RJEŠENJE MHE „JOVIĆI“ – novi koncept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IDEJNO RJEŠENJE </dc:title>
  <dc:creator>Bojan Radanovic</dc:creator>
  <cp:lastModifiedBy>PC</cp:lastModifiedBy>
  <cp:revision>29</cp:revision>
  <dcterms:created xsi:type="dcterms:W3CDTF">2006-08-16T00:00:00Z</dcterms:created>
  <dcterms:modified xsi:type="dcterms:W3CDTF">2016-05-11T13:55:27Z</dcterms:modified>
</cp:coreProperties>
</file>